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ишлаб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 қуввати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z-Cyrl-UZ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144800</a:t>
            </a:r>
            <a:r>
              <a:rPr lang="en-US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лт</a:t>
            </a:r>
            <a:endParaRPr lang="ru-RU" sz="105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728384" y="5092059"/>
            <a:ext cx="615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467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12560" y="5495848"/>
            <a:ext cx="561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467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946644" y="557105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99606" y="5139649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47216" y="1128749"/>
            <a:ext cx="18054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000" dirty="0">
                <a:solidFill>
                  <a:schemeClr val="bg1"/>
                </a:solidFill>
              </a:rPr>
              <a:t>Сабзи шарбати</a:t>
            </a:r>
            <a:endParaRPr lang="uz-Cyrl-UZ" sz="2000" dirty="0" smtClean="0">
              <a:solidFill>
                <a:schemeClr val="bg1"/>
              </a:solidFill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Сабзи шарбатини ишлаб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чиқариш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”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52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328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41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50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717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120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525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290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980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12" y="3098338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5688" y="2843128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5354596" y="2269841"/>
            <a:ext cx="1665494" cy="15368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79368" y="4312911"/>
            <a:ext cx="2643095" cy="2267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Bebaho sabzi sharbati | Shifo.uz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45" y="4305611"/>
            <a:ext cx="2538227" cy="21813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5395</TotalTime>
  <Words>120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555</cp:revision>
  <dcterms:created xsi:type="dcterms:W3CDTF">2020-12-11T07:51:35Z</dcterms:created>
  <dcterms:modified xsi:type="dcterms:W3CDTF">2021-08-04T08:00:29Z</dcterms:modified>
</cp:coreProperties>
</file>